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3888" y="4623978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09732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90041" y="903643"/>
            <a:ext cx="7754713" cy="1433037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1113588"/>
            <a:ext cx="7734747" cy="3078342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167594"/>
            <a:ext cx="3810438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869672"/>
            <a:ext cx="3803904" cy="27207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167594"/>
            <a:ext cx="3805586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869673"/>
            <a:ext cx="3803904" cy="28350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447731"/>
            <a:ext cx="3422483" cy="141519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2" y="419549"/>
            <a:ext cx="4116667" cy="4175074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1964183"/>
            <a:ext cx="3411725" cy="26266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3501614"/>
            <a:ext cx="7767021" cy="483547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3993229"/>
            <a:ext cx="7756264" cy="60364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1907705" y="465516"/>
            <a:ext cx="5197091" cy="2923364"/>
          </a:xfrm>
        </p:spPr>
        <p:txBody>
          <a:bodyPr/>
          <a:lstStyle>
            <a:lvl1pPr marL="0" indent="0" eaLnBrk="1" latinLnBrk="0" hangingPunct="1">
              <a:buNone/>
              <a:defRPr kumimoji="0" lang="ru-RU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19872" y="4677984"/>
            <a:ext cx="2133600" cy="273844"/>
          </a:xfrm>
          <a:prstGeom prst="rect">
            <a:avLst/>
          </a:prstGeom>
        </p:spPr>
        <p:txBody>
          <a:bodyPr/>
          <a:lstStyle/>
          <a:p>
            <a:fld id="{FE1151AD-734B-4F06-895C-6598ABAFD9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1329612"/>
            <a:ext cx="7745505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888" y="4623978"/>
            <a:ext cx="2133600" cy="273844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E1151AD-734B-4F06-895C-6598ABAFD9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4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80" indent="-34290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2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0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1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»"/>
        <a:defRPr sz="16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1040803"/>
            <a:ext cx="6777318" cy="12989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517744"/>
            <a:ext cx="6400800" cy="13144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Lines">
  <a:themeElements>
    <a:clrScheme name="Другая 10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_New_Lines</Template>
  <TotalTime>9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Lines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5</cp:revision>
  <dcterms:created xsi:type="dcterms:W3CDTF">2012-12-03T12:54:39Z</dcterms:created>
  <dcterms:modified xsi:type="dcterms:W3CDTF">2013-10-22T12:57:05Z</dcterms:modified>
</cp:coreProperties>
</file>