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"/>
  </p:notesMasterIdLst>
  <p:sldIdLst>
    <p:sldId id="256" r:id="rId2"/>
  </p:sldIdLst>
  <p:sldSz cx="9144000" cy="5143500" type="screen16x9"/>
  <p:notesSz cx="6840538" cy="9144000"/>
  <p:defaultTextStyle>
    <a:lvl1pPr marL="0" indent="0" algn="l">
      <a:defRPr sz="1800" b="0" i="0">
        <a:solidFill>
          <a:srgbClr val="000000"/>
        </a:solidFill>
        <a:latin typeface="Arial"/>
      </a:defRPr>
    </a:lvl1pPr>
    <a:lvl2pPr marL="457200" indent="0" algn="l">
      <a:defRPr sz="1800" b="0" i="0">
        <a:solidFill>
          <a:srgbClr val="000000"/>
        </a:solidFill>
        <a:latin typeface="Arial"/>
      </a:defRPr>
    </a:lvl2pPr>
    <a:lvl3pPr marL="914400" indent="0" algn="l">
      <a:defRPr sz="1800" b="0" i="0">
        <a:solidFill>
          <a:srgbClr val="000000"/>
        </a:solidFill>
        <a:latin typeface="Arial"/>
      </a:defRPr>
    </a:lvl3pPr>
    <a:lvl4pPr marL="1371600" indent="0" algn="l">
      <a:defRPr sz="1800" b="0" i="0">
        <a:solidFill>
          <a:srgbClr val="000000"/>
        </a:solidFill>
        <a:latin typeface="Arial"/>
      </a:defRPr>
    </a:lvl4pPr>
    <a:lvl5pPr marL="1828800" indent="0" algn="l">
      <a:defRPr sz="1800" b="0" i="0">
        <a:solidFill>
          <a:srgbClr val="000000"/>
        </a:solidFill>
        <a:latin typeface="Arial"/>
      </a:defRPr>
    </a:lvl5pPr>
    <a:lvl6pPr marL="2286000" indent="0" algn="l">
      <a:defRPr sz="1800" b="0" i="0">
        <a:solidFill>
          <a:srgbClr val="000000"/>
        </a:solidFill>
        <a:latin typeface="Arial"/>
      </a:defRPr>
    </a:lvl6pPr>
    <a:lvl7pPr marL="2743200" indent="0" algn="l">
      <a:defRPr sz="1800" b="0" i="0">
        <a:solidFill>
          <a:srgbClr val="000000"/>
        </a:solidFill>
        <a:latin typeface="Arial"/>
      </a:defRPr>
    </a:lvl7pPr>
    <a:lvl8pPr marL="3200400" indent="0" algn="l">
      <a:defRPr sz="1800" b="0" i="0">
        <a:solidFill>
          <a:srgbClr val="000000"/>
        </a:solidFill>
        <a:latin typeface="Arial"/>
      </a:defRPr>
    </a:lvl8pPr>
    <a:lvl9pPr marL="3657600" indent="0" algn="l">
      <a:defRPr sz="1800" b="0" i="0">
        <a:solidFill>
          <a:srgbClr val="000000"/>
        </a:solidFill>
        <a:latin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7" autoAdjust="0"/>
    <p:restoredTop sz="97765" autoAdjust="0"/>
  </p:normalViewPr>
  <p:slideViewPr>
    <p:cSldViewPr>
      <p:cViewPr varScale="1">
        <p:scale>
          <a:sx n="147" d="100"/>
          <a:sy n="147" d="100"/>
        </p:scale>
        <p:origin x="-174" y="-96"/>
      </p:cViewPr>
      <p:guideLst>
        <p:guide orient="horz" pos="16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extLst/>
        </p:spPr>
        <p:txBody>
          <a:bodyPr/>
          <a:lstStyle>
            <a:lvl1pPr algn="l">
              <a:defRPr sz="1200">
                <a:latin typeface="Arial" charset="0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728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>
          <a:xfrm>
            <a:off x="6165743" y="1"/>
            <a:ext cx="2978255" cy="514309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74" y="0"/>
                </a:moveTo>
                <a:lnTo>
                  <a:pt x="3874" y="19794"/>
                </a:lnTo>
                <a:lnTo>
                  <a:pt x="3874" y="19794"/>
                </a:lnTo>
                <a:cubicBezTo>
                  <a:pt x="3874" y="19794"/>
                  <a:pt x="3932" y="19794"/>
                  <a:pt x="3932" y="19794"/>
                </a:cubicBezTo>
                <a:lnTo>
                  <a:pt x="3932" y="19794"/>
                </a:lnTo>
                <a:cubicBezTo>
                  <a:pt x="1759" y="19794"/>
                  <a:pt x="0" y="20605"/>
                  <a:pt x="0" y="21600"/>
                </a:cubicBezTo>
                <a:lnTo>
                  <a:pt x="0" y="21600"/>
                </a:lnTo>
                <a:cubicBezTo>
                  <a:pt x="0" y="22594"/>
                  <a:pt x="1759" y="23405"/>
                  <a:pt x="3932" y="23405"/>
                </a:cubicBezTo>
                <a:lnTo>
                  <a:pt x="3932" y="23405"/>
                </a:lnTo>
                <a:cubicBezTo>
                  <a:pt x="3932" y="23405"/>
                  <a:pt x="3874" y="23405"/>
                  <a:pt x="3874" y="23405"/>
                </a:cubicBezTo>
                <a:lnTo>
                  <a:pt x="3874" y="43200"/>
                </a:lnTo>
                <a:lnTo>
                  <a:pt x="43200" y="43200"/>
                </a:lnTo>
                <a:lnTo>
                  <a:pt x="43200" y="0"/>
                </a:lnTo>
                <a:lnTo>
                  <a:pt x="3874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102"/>
          <p:cNvSpPr>
            <a:spLocks noGrp="1" noChangeArrowheads="1"/>
          </p:cNvSpPr>
          <p:nvPr userDrawn="1"/>
        </p:nvSpPr>
        <p:spPr>
          <a:xfrm>
            <a:off x="6300192" y="2517607"/>
            <a:ext cx="142875" cy="10893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0"/>
                </a:moveTo>
                <a:lnTo>
                  <a:pt x="43200" y="43200"/>
                </a:lnTo>
                <a:lnTo>
                  <a:pt x="0" y="21623"/>
                </a:lnTo>
                <a:lnTo>
                  <a:pt x="43200" y="0"/>
                </a:lnTo>
              </a:path>
            </a:pathLst>
          </a:custGeom>
          <a:solidFill>
            <a:srgbClr val="FFFFFF"/>
          </a:solidFill>
          <a:ln w="9524" cap="rnd">
            <a:solidFill>
              <a:srgbClr val="000000"/>
            </a:solidFill>
            <a:bevel/>
            <a:headEnd/>
            <a:tailEnd/>
          </a:ln>
        </p:spPr>
      </p:sp>
      <p:sp>
        <p:nvSpPr>
          <p:cNvPr id="19" name="Text Placeholder 4"/>
          <p:cNvSpPr>
            <a:spLocks noGrp="1"/>
          </p:cNvSpPr>
          <p:nvPr>
            <p:ph type="subTitle" idx="1" hasCustomPrompt="1"/>
          </p:nvPr>
        </p:nvSpPr>
        <p:spPr>
          <a:xfrm>
            <a:off x="6661045" y="1948455"/>
            <a:ext cx="2231163" cy="124618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171450" indent="-171450" algn="l">
              <a:buFont typeface="Arial" pitchFamily="34" charset="0"/>
              <a:buChar char="•"/>
              <a:defRPr sz="20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7" y="1926818"/>
            <a:ext cx="5537439" cy="1240515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30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86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597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281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1196579"/>
            <a:ext cx="3884240" cy="3386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96579"/>
            <a:ext cx="3884240" cy="3386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834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151335"/>
            <a:ext cx="3885828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1560" y="1631156"/>
            <a:ext cx="388582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3887408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388740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797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59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768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4791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79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600453"/>
            <a:ext cx="792088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11560" y="459584"/>
            <a:ext cx="792088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4025503"/>
            <a:ext cx="792088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759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100"/>
          <p:cNvSpPr>
            <a:spLocks noGrp="1" noChangeArrowheads="1"/>
          </p:cNvSpPr>
          <p:nvPr userDrawn="1"/>
        </p:nvSpPr>
        <p:spPr>
          <a:xfrm>
            <a:off x="2752" y="203"/>
            <a:ext cx="9138496" cy="5143095"/>
          </a:xfrm>
          <a:custGeom>
            <a:avLst/>
            <a:gdLst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1239 w 43199"/>
              <a:gd name="connsiteY2" fmla="*/ 21600 h 43200"/>
              <a:gd name="connsiteX3" fmla="*/ 43199 w 43199"/>
              <a:gd name="connsiteY3" fmla="*/ 19794 h 43200"/>
              <a:gd name="connsiteX4" fmla="*/ 43199 w 43199"/>
              <a:gd name="connsiteY4" fmla="*/ 19794 h 43200"/>
              <a:gd name="connsiteX5" fmla="*/ 43174 w 43199"/>
              <a:gd name="connsiteY5" fmla="*/ 19794 h 43200"/>
              <a:gd name="connsiteX6" fmla="*/ 43174 w 43199"/>
              <a:gd name="connsiteY6" fmla="*/ 0 h 43200"/>
              <a:gd name="connsiteX7" fmla="*/ 0 w 43199"/>
              <a:gd name="connsiteY7" fmla="*/ 0 h 43200"/>
              <a:gd name="connsiteX8" fmla="*/ 0 w 43199"/>
              <a:gd name="connsiteY8" fmla="*/ 43200 h 43200"/>
              <a:gd name="connsiteX9" fmla="*/ 43174 w 43199"/>
              <a:gd name="connsiteY9" fmla="*/ 43200 h 43200"/>
              <a:gd name="connsiteX10" fmla="*/ 43174 w 43199"/>
              <a:gd name="connsiteY10" fmla="*/ 23405 h 43200"/>
              <a:gd name="connsiteX11" fmla="*/ 43174 w 43199"/>
              <a:gd name="connsiteY11" fmla="*/ 23405 h 43200"/>
              <a:gd name="connsiteX12" fmla="*/ 43199 w 43199"/>
              <a:gd name="connsiteY12" fmla="*/ 23405 h 43200"/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11" fmla="*/ 43199 w 43199"/>
              <a:gd name="connsiteY11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9" fmla="*/ 43174 w 43199"/>
              <a:gd name="connsiteY9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74 w 43199"/>
              <a:gd name="connsiteY3" fmla="*/ 0 h 43200"/>
              <a:gd name="connsiteX4" fmla="*/ 0 w 43199"/>
              <a:gd name="connsiteY4" fmla="*/ 0 h 43200"/>
              <a:gd name="connsiteX5" fmla="*/ 0 w 43199"/>
              <a:gd name="connsiteY5" fmla="*/ 43200 h 43200"/>
              <a:gd name="connsiteX6" fmla="*/ 43174 w 43199"/>
              <a:gd name="connsiteY6" fmla="*/ 43200 h 43200"/>
              <a:gd name="connsiteX0" fmla="*/ 43174 w 46380"/>
              <a:gd name="connsiteY0" fmla="*/ 43200 h 43200"/>
              <a:gd name="connsiteX1" fmla="*/ 43199 w 46380"/>
              <a:gd name="connsiteY1" fmla="*/ 19794 h 43200"/>
              <a:gd name="connsiteX2" fmla="*/ 43174 w 46380"/>
              <a:gd name="connsiteY2" fmla="*/ 0 h 43200"/>
              <a:gd name="connsiteX3" fmla="*/ 0 w 46380"/>
              <a:gd name="connsiteY3" fmla="*/ 0 h 43200"/>
              <a:gd name="connsiteX4" fmla="*/ 0 w 46380"/>
              <a:gd name="connsiteY4" fmla="*/ 43200 h 43200"/>
              <a:gd name="connsiteX5" fmla="*/ 43174 w 46380"/>
              <a:gd name="connsiteY5" fmla="*/ 43200 h 43200"/>
              <a:gd name="connsiteX0" fmla="*/ 43174 w 43199"/>
              <a:gd name="connsiteY0" fmla="*/ 43200 h 43200"/>
              <a:gd name="connsiteX1" fmla="*/ 43199 w 43199"/>
              <a:gd name="connsiteY1" fmla="*/ 19794 h 43200"/>
              <a:gd name="connsiteX2" fmla="*/ 43174 w 43199"/>
              <a:gd name="connsiteY2" fmla="*/ 0 h 43200"/>
              <a:gd name="connsiteX3" fmla="*/ 0 w 43199"/>
              <a:gd name="connsiteY3" fmla="*/ 0 h 43200"/>
              <a:gd name="connsiteX4" fmla="*/ 0 w 43199"/>
              <a:gd name="connsiteY4" fmla="*/ 43200 h 43200"/>
              <a:gd name="connsiteX5" fmla="*/ 43174 w 43199"/>
              <a:gd name="connsiteY5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4" h="43200" stroke="0">
                <a:moveTo>
                  <a:pt x="43174" y="43200"/>
                </a:moveTo>
                <a:lnTo>
                  <a:pt x="43174" y="0"/>
                </a:lnTo>
                <a:lnTo>
                  <a:pt x="0" y="0"/>
                </a:lnTo>
                <a:lnTo>
                  <a:pt x="0" y="43200"/>
                </a:lnTo>
                <a:lnTo>
                  <a:pt x="43174" y="432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103"/>
          <p:cNvSpPr>
            <a:spLocks noGrp="1" noChangeArrowheads="1"/>
          </p:cNvSpPr>
          <p:nvPr userDrawn="1"/>
        </p:nvSpPr>
        <p:spPr>
          <a:xfrm>
            <a:off x="137374" y="76314"/>
            <a:ext cx="5842211" cy="43934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9"/>
                  <a:pt x="33448" y="43199"/>
                  <a:pt x="21600" y="43199"/>
                </a:cubicBezTo>
                <a:lnTo>
                  <a:pt x="21600" y="43199"/>
                </a:lnTo>
                <a:cubicBezTo>
                  <a:pt x="9749" y="43199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600" y="0"/>
                </a:cubicBezTo>
                <a:lnTo>
                  <a:pt x="21600" y="0"/>
                </a:lnTo>
                <a:cubicBezTo>
                  <a:pt x="33448" y="0"/>
                  <a:pt x="43199" y="9750"/>
                  <a:pt x="43199" y="21599"/>
                </a:cubicBezTo>
              </a:path>
            </a:pathLst>
          </a:custGeom>
          <a:solidFill>
            <a:srgbClr val="FFFFFF">
              <a:alpha val="156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104"/>
          <p:cNvSpPr>
            <a:spLocks noGrp="1" noChangeArrowheads="1"/>
          </p:cNvSpPr>
          <p:nvPr userDrawn="1"/>
        </p:nvSpPr>
        <p:spPr>
          <a:xfrm>
            <a:off x="183729" y="97743"/>
            <a:ext cx="5707803" cy="429257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313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" name="Shape 1105"/>
          <p:cNvSpPr>
            <a:spLocks noGrp="1" noChangeArrowheads="1"/>
          </p:cNvSpPr>
          <p:nvPr userDrawn="1"/>
        </p:nvSpPr>
        <p:spPr>
          <a:xfrm>
            <a:off x="229870" y="119291"/>
            <a:ext cx="5573818" cy="419162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50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50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106"/>
          <p:cNvSpPr>
            <a:spLocks noGrp="1" noChangeArrowheads="1"/>
          </p:cNvSpPr>
          <p:nvPr userDrawn="1"/>
        </p:nvSpPr>
        <p:spPr>
          <a:xfrm>
            <a:off x="276016" y="140841"/>
            <a:ext cx="5439621" cy="409078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7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7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627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" name="Shape 1107"/>
          <p:cNvSpPr>
            <a:spLocks noGrp="1" noChangeArrowheads="1"/>
          </p:cNvSpPr>
          <p:nvPr userDrawn="1"/>
        </p:nvSpPr>
        <p:spPr>
          <a:xfrm>
            <a:off x="322156" y="162270"/>
            <a:ext cx="5305636" cy="398994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8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51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51"/>
                  <a:pt x="9751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" name="Shape 1108"/>
          <p:cNvSpPr>
            <a:spLocks noGrp="1" noChangeArrowheads="1"/>
          </p:cNvSpPr>
          <p:nvPr userDrawn="1"/>
        </p:nvSpPr>
        <p:spPr>
          <a:xfrm>
            <a:off x="368511" y="183818"/>
            <a:ext cx="5171228" cy="388898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941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109"/>
          <p:cNvSpPr>
            <a:spLocks noGrp="1" noChangeArrowheads="1"/>
          </p:cNvSpPr>
          <p:nvPr userDrawn="1"/>
        </p:nvSpPr>
        <p:spPr>
          <a:xfrm>
            <a:off x="414658" y="205366"/>
            <a:ext cx="5037031" cy="378803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49" y="43199"/>
                  <a:pt x="21600" y="43199"/>
                </a:cubicBezTo>
                <a:lnTo>
                  <a:pt x="21600" y="43199"/>
                </a:lnTo>
                <a:cubicBezTo>
                  <a:pt x="9750" y="43199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8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8"/>
                  <a:pt x="43200" y="21600"/>
                </a:cubicBezTo>
              </a:path>
            </a:pathLst>
          </a:custGeom>
          <a:solidFill>
            <a:srgbClr val="FFFFFF">
              <a:alpha val="1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110"/>
          <p:cNvSpPr>
            <a:spLocks noGrp="1" noChangeArrowheads="1"/>
          </p:cNvSpPr>
          <p:nvPr userDrawn="1"/>
        </p:nvSpPr>
        <p:spPr>
          <a:xfrm>
            <a:off x="460798" y="226797"/>
            <a:ext cx="4903046" cy="36871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199" y="9751"/>
                  <a:pt x="43199" y="21600"/>
                </a:cubicBezTo>
              </a:path>
            </a:pathLst>
          </a:custGeom>
          <a:solidFill>
            <a:srgbClr val="FFFFFF">
              <a:alpha val="1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111"/>
          <p:cNvSpPr>
            <a:spLocks noGrp="1" noChangeArrowheads="1"/>
          </p:cNvSpPr>
          <p:nvPr userDrawn="1"/>
        </p:nvSpPr>
        <p:spPr>
          <a:xfrm>
            <a:off x="507153" y="248346"/>
            <a:ext cx="4768638" cy="35862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199"/>
                  <a:pt x="21598" y="43199"/>
                </a:cubicBezTo>
                <a:lnTo>
                  <a:pt x="21598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8" y="0"/>
                </a:cubicBezTo>
                <a:lnTo>
                  <a:pt x="21598" y="0"/>
                </a:lnTo>
                <a:cubicBezTo>
                  <a:pt x="33449" y="0"/>
                  <a:pt x="43199" y="9750"/>
                  <a:pt x="43199" y="21600"/>
                </a:cubicBezTo>
              </a:path>
            </a:pathLst>
          </a:custGeom>
          <a:solidFill>
            <a:srgbClr val="FFFFFF">
              <a:alpha val="1411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112"/>
          <p:cNvSpPr>
            <a:spLocks noGrp="1" noChangeArrowheads="1"/>
          </p:cNvSpPr>
          <p:nvPr userDrawn="1"/>
        </p:nvSpPr>
        <p:spPr>
          <a:xfrm>
            <a:off x="553299" y="269893"/>
            <a:ext cx="4634441" cy="348528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199"/>
                  <a:pt x="21599" y="43199"/>
                </a:cubicBezTo>
                <a:lnTo>
                  <a:pt x="21599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15686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8" name="Shape 1113"/>
          <p:cNvSpPr>
            <a:spLocks noGrp="1" noChangeArrowheads="1"/>
          </p:cNvSpPr>
          <p:nvPr userDrawn="1"/>
        </p:nvSpPr>
        <p:spPr>
          <a:xfrm>
            <a:off x="599440" y="291443"/>
            <a:ext cx="4500456" cy="338432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1764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114"/>
          <p:cNvSpPr>
            <a:spLocks noGrp="1" noChangeArrowheads="1"/>
          </p:cNvSpPr>
          <p:nvPr userDrawn="1"/>
        </p:nvSpPr>
        <p:spPr>
          <a:xfrm>
            <a:off x="645583" y="312873"/>
            <a:ext cx="4366260" cy="328348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1921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115"/>
          <p:cNvSpPr>
            <a:spLocks noGrp="1" noChangeArrowheads="1"/>
          </p:cNvSpPr>
          <p:nvPr userDrawn="1"/>
        </p:nvSpPr>
        <p:spPr>
          <a:xfrm>
            <a:off x="691941" y="334421"/>
            <a:ext cx="4232063" cy="318264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48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8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0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116"/>
          <p:cNvSpPr>
            <a:spLocks noGrp="1" noChangeArrowheads="1"/>
          </p:cNvSpPr>
          <p:nvPr userDrawn="1"/>
        </p:nvSpPr>
        <p:spPr>
          <a:xfrm>
            <a:off x="738081" y="355968"/>
            <a:ext cx="4097866" cy="308169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8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199" y="9749"/>
                  <a:pt x="43199" y="21599"/>
                </a:cubicBezTo>
              </a:path>
            </a:pathLst>
          </a:custGeom>
          <a:solidFill>
            <a:srgbClr val="FFFFFF">
              <a:alpha val="2235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117"/>
          <p:cNvSpPr>
            <a:spLocks noGrp="1" noChangeArrowheads="1"/>
          </p:cNvSpPr>
          <p:nvPr userDrawn="1"/>
        </p:nvSpPr>
        <p:spPr>
          <a:xfrm>
            <a:off x="784225" y="377398"/>
            <a:ext cx="3963670" cy="298085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50" y="43200"/>
                  <a:pt x="21599" y="43200"/>
                </a:cubicBezTo>
                <a:lnTo>
                  <a:pt x="21599" y="43200"/>
                </a:lnTo>
                <a:cubicBezTo>
                  <a:pt x="9751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51" y="0"/>
                  <a:pt x="21599" y="0"/>
                </a:cubicBezTo>
                <a:lnTo>
                  <a:pt x="21599" y="0"/>
                </a:lnTo>
                <a:cubicBezTo>
                  <a:pt x="33450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392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118"/>
          <p:cNvSpPr>
            <a:spLocks noGrp="1" noChangeArrowheads="1"/>
          </p:cNvSpPr>
          <p:nvPr userDrawn="1"/>
        </p:nvSpPr>
        <p:spPr>
          <a:xfrm>
            <a:off x="830583" y="398948"/>
            <a:ext cx="3829473" cy="287989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2549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119"/>
          <p:cNvSpPr>
            <a:spLocks noGrp="1" noChangeArrowheads="1"/>
          </p:cNvSpPr>
          <p:nvPr userDrawn="1"/>
        </p:nvSpPr>
        <p:spPr>
          <a:xfrm>
            <a:off x="876723" y="420495"/>
            <a:ext cx="3695276" cy="27789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9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600"/>
                </a:cubicBezTo>
              </a:path>
            </a:pathLst>
          </a:custGeom>
          <a:solidFill>
            <a:srgbClr val="FFFFFF">
              <a:alpha val="2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5" name="Shape 1120"/>
          <p:cNvSpPr>
            <a:spLocks noGrp="1" noChangeArrowheads="1"/>
          </p:cNvSpPr>
          <p:nvPr userDrawn="1"/>
        </p:nvSpPr>
        <p:spPr>
          <a:xfrm>
            <a:off x="1517441" y="3812320"/>
            <a:ext cx="886459" cy="66669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34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33"/>
                  <a:pt x="33534" y="43200"/>
                  <a:pt x="21600" y="43200"/>
                </a:cubicBezTo>
                <a:lnTo>
                  <a:pt x="21600" y="43200"/>
                </a:lnTo>
                <a:cubicBezTo>
                  <a:pt x="9665" y="43200"/>
                  <a:pt x="0" y="33533"/>
                  <a:pt x="0" y="21599"/>
                </a:cubicBezTo>
                <a:lnTo>
                  <a:pt x="0" y="21599"/>
                </a:lnTo>
                <a:cubicBezTo>
                  <a:pt x="0" y="9673"/>
                  <a:pt x="9665" y="0"/>
                  <a:pt x="21600" y="0"/>
                </a:cubicBezTo>
                <a:close/>
              </a:path>
            </a:pathLst>
          </a:custGeom>
          <a:solidFill>
            <a:srgbClr val="FFFFFF">
              <a:alpha val="1176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6" name="Shape 1121"/>
          <p:cNvSpPr>
            <a:spLocks noGrp="1" noChangeArrowheads="1"/>
          </p:cNvSpPr>
          <p:nvPr userDrawn="1"/>
        </p:nvSpPr>
        <p:spPr>
          <a:xfrm>
            <a:off x="2138256" y="3386824"/>
            <a:ext cx="1401868" cy="105421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6" y="0"/>
                </a:moveTo>
                <a:lnTo>
                  <a:pt x="21596" y="0"/>
                </a:lnTo>
                <a:cubicBezTo>
                  <a:pt x="33526" y="0"/>
                  <a:pt x="43200" y="9669"/>
                  <a:pt x="43200" y="21601"/>
                </a:cubicBezTo>
                <a:lnTo>
                  <a:pt x="43200" y="21601"/>
                </a:lnTo>
                <a:cubicBezTo>
                  <a:pt x="43200" y="33530"/>
                  <a:pt x="33526" y="43200"/>
                  <a:pt x="21596" y="43200"/>
                </a:cubicBezTo>
                <a:lnTo>
                  <a:pt x="21596" y="43200"/>
                </a:lnTo>
                <a:cubicBezTo>
                  <a:pt x="9673" y="43200"/>
                  <a:pt x="0" y="33530"/>
                  <a:pt x="0" y="21601"/>
                </a:cubicBezTo>
                <a:lnTo>
                  <a:pt x="0" y="21601"/>
                </a:lnTo>
                <a:cubicBezTo>
                  <a:pt x="0" y="9669"/>
                  <a:pt x="9673" y="0"/>
                  <a:pt x="21596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9" name="Shape 1124"/>
          <p:cNvSpPr>
            <a:spLocks noGrp="1" noChangeArrowheads="1"/>
          </p:cNvSpPr>
          <p:nvPr userDrawn="1"/>
        </p:nvSpPr>
        <p:spPr>
          <a:xfrm>
            <a:off x="2278380" y="3343370"/>
            <a:ext cx="626956" cy="4715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30" y="0"/>
                  <a:pt x="43200" y="9672"/>
                  <a:pt x="43200" y="21604"/>
                </a:cubicBezTo>
                <a:lnTo>
                  <a:pt x="43200" y="21604"/>
                </a:lnTo>
                <a:cubicBezTo>
                  <a:pt x="43200" y="33525"/>
                  <a:pt x="33530" y="43200"/>
                  <a:pt x="21600" y="43200"/>
                </a:cubicBezTo>
                <a:lnTo>
                  <a:pt x="21600" y="43200"/>
                </a:lnTo>
                <a:cubicBezTo>
                  <a:pt x="9669" y="43200"/>
                  <a:pt x="0" y="33525"/>
                  <a:pt x="0" y="21604"/>
                </a:cubicBezTo>
                <a:lnTo>
                  <a:pt x="0" y="21604"/>
                </a:lnTo>
                <a:cubicBezTo>
                  <a:pt x="0" y="9672"/>
                  <a:pt x="9669" y="0"/>
                  <a:pt x="21600" y="0"/>
                </a:cubicBezTo>
                <a:close/>
              </a:path>
            </a:pathLst>
          </a:custGeom>
          <a:solidFill>
            <a:srgbClr val="FFFFFF">
              <a:alpha val="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0" name="Shape 1125"/>
          <p:cNvSpPr>
            <a:spLocks noGrp="1" noChangeArrowheads="1"/>
          </p:cNvSpPr>
          <p:nvPr userDrawn="1"/>
        </p:nvSpPr>
        <p:spPr>
          <a:xfrm>
            <a:off x="762000" y="3459804"/>
            <a:ext cx="514350" cy="38668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9" y="0"/>
                </a:moveTo>
                <a:lnTo>
                  <a:pt x="21599" y="0"/>
                </a:lnTo>
                <a:cubicBezTo>
                  <a:pt x="33527" y="0"/>
                  <a:pt x="43200" y="9668"/>
                  <a:pt x="43200" y="21599"/>
                </a:cubicBezTo>
                <a:lnTo>
                  <a:pt x="43200" y="21599"/>
                </a:lnTo>
                <a:cubicBezTo>
                  <a:pt x="43200" y="33530"/>
                  <a:pt x="33527" y="43200"/>
                  <a:pt x="21599" y="43200"/>
                </a:cubicBezTo>
                <a:lnTo>
                  <a:pt x="21599" y="43200"/>
                </a:lnTo>
                <a:cubicBezTo>
                  <a:pt x="9671" y="43200"/>
                  <a:pt x="0" y="33530"/>
                  <a:pt x="0" y="21599"/>
                </a:cubicBezTo>
                <a:lnTo>
                  <a:pt x="0" y="21599"/>
                </a:lnTo>
                <a:cubicBezTo>
                  <a:pt x="0" y="9668"/>
                  <a:pt x="9671" y="0"/>
                  <a:pt x="21599" y="0"/>
                </a:cubicBezTo>
                <a:close/>
              </a:path>
            </a:pathLst>
          </a:custGeom>
          <a:solidFill>
            <a:srgbClr val="FFFFFF">
              <a:alpha val="4509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3" name="Shape 1138"/>
          <p:cNvSpPr>
            <a:spLocks noGrp="1" noChangeArrowheads="1"/>
          </p:cNvSpPr>
          <p:nvPr userDrawn="1"/>
        </p:nvSpPr>
        <p:spPr>
          <a:xfrm>
            <a:off x="1733553" y="3279676"/>
            <a:ext cx="597323" cy="44918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5"/>
                  <a:pt x="43200" y="21594"/>
                </a:cubicBezTo>
                <a:lnTo>
                  <a:pt x="43200" y="21594"/>
                </a:lnTo>
                <a:cubicBezTo>
                  <a:pt x="43200" y="33524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24"/>
                  <a:pt x="0" y="21594"/>
                </a:cubicBezTo>
                <a:lnTo>
                  <a:pt x="0" y="21594"/>
                </a:lnTo>
                <a:cubicBezTo>
                  <a:pt x="0" y="9675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4" name="Shape 1139"/>
          <p:cNvSpPr>
            <a:spLocks noGrp="1" noChangeArrowheads="1"/>
          </p:cNvSpPr>
          <p:nvPr userDrawn="1"/>
        </p:nvSpPr>
        <p:spPr>
          <a:xfrm>
            <a:off x="1236348" y="3546832"/>
            <a:ext cx="566631" cy="42609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8" y="0"/>
                </a:moveTo>
                <a:lnTo>
                  <a:pt x="21608" y="0"/>
                </a:lnTo>
                <a:cubicBezTo>
                  <a:pt x="33533" y="0"/>
                  <a:pt x="43200" y="9668"/>
                  <a:pt x="43200" y="21593"/>
                </a:cubicBezTo>
                <a:lnTo>
                  <a:pt x="43200" y="21593"/>
                </a:lnTo>
                <a:cubicBezTo>
                  <a:pt x="43200" y="33519"/>
                  <a:pt x="33533" y="43200"/>
                  <a:pt x="21608" y="43200"/>
                </a:cubicBezTo>
                <a:lnTo>
                  <a:pt x="21608" y="43200"/>
                </a:lnTo>
                <a:cubicBezTo>
                  <a:pt x="9682" y="43200"/>
                  <a:pt x="0" y="33519"/>
                  <a:pt x="0" y="21593"/>
                </a:cubicBezTo>
                <a:lnTo>
                  <a:pt x="0" y="21593"/>
                </a:lnTo>
                <a:cubicBezTo>
                  <a:pt x="0" y="9668"/>
                  <a:pt x="9682" y="0"/>
                  <a:pt x="21608" y="0"/>
                </a:cubicBezTo>
                <a:close/>
              </a:path>
            </a:pathLst>
          </a:custGeom>
          <a:solidFill>
            <a:srgbClr val="FFFFFF">
              <a:alpha val="2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5" name="Shape 1140"/>
          <p:cNvSpPr>
            <a:spLocks noGrp="1" noChangeArrowheads="1"/>
          </p:cNvSpPr>
          <p:nvPr userDrawn="1"/>
        </p:nvSpPr>
        <p:spPr>
          <a:xfrm>
            <a:off x="1129876" y="4040307"/>
            <a:ext cx="564938" cy="4247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7" y="0"/>
                </a:moveTo>
                <a:lnTo>
                  <a:pt x="21607" y="0"/>
                </a:lnTo>
                <a:cubicBezTo>
                  <a:pt x="33536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26"/>
                  <a:pt x="33536" y="43200"/>
                  <a:pt x="21607" y="43200"/>
                </a:cubicBezTo>
                <a:lnTo>
                  <a:pt x="21607" y="43200"/>
                </a:lnTo>
                <a:cubicBezTo>
                  <a:pt x="9679" y="43200"/>
                  <a:pt x="0" y="33526"/>
                  <a:pt x="0" y="21599"/>
                </a:cubicBezTo>
                <a:lnTo>
                  <a:pt x="0" y="21599"/>
                </a:lnTo>
                <a:cubicBezTo>
                  <a:pt x="0" y="9673"/>
                  <a:pt x="9679" y="0"/>
                  <a:pt x="21607" y="0"/>
                </a:cubicBezTo>
                <a:close/>
              </a:path>
            </a:pathLst>
          </a:custGeom>
          <a:solidFill>
            <a:srgbClr val="FFFFFF">
              <a:alpha val="3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6" name="Shape 1141"/>
          <p:cNvSpPr>
            <a:spLocks noGrp="1" noChangeArrowheads="1"/>
          </p:cNvSpPr>
          <p:nvPr userDrawn="1"/>
        </p:nvSpPr>
        <p:spPr>
          <a:xfrm>
            <a:off x="1777576" y="4391276"/>
            <a:ext cx="670136" cy="50395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4"/>
                  <a:pt x="43200" y="21605"/>
                </a:cubicBezTo>
                <a:lnTo>
                  <a:pt x="43200" y="21605"/>
                </a:lnTo>
                <a:cubicBezTo>
                  <a:pt x="43200" y="33535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35"/>
                  <a:pt x="0" y="21605"/>
                </a:cubicBezTo>
                <a:lnTo>
                  <a:pt x="0" y="21605"/>
                </a:lnTo>
                <a:cubicBezTo>
                  <a:pt x="0" y="9674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142"/>
          <p:cNvSpPr>
            <a:spLocks noGrp="1" noChangeArrowheads="1"/>
          </p:cNvSpPr>
          <p:nvPr userDrawn="1"/>
        </p:nvSpPr>
        <p:spPr>
          <a:xfrm>
            <a:off x="1681483" y="4683362"/>
            <a:ext cx="516255" cy="38835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1" y="0"/>
                </a:moveTo>
                <a:lnTo>
                  <a:pt x="21591" y="0"/>
                </a:lnTo>
                <a:cubicBezTo>
                  <a:pt x="33528" y="0"/>
                  <a:pt x="43198" y="9667"/>
                  <a:pt x="43198" y="21600"/>
                </a:cubicBezTo>
                <a:lnTo>
                  <a:pt x="43198" y="21600"/>
                </a:lnTo>
                <a:cubicBezTo>
                  <a:pt x="43198" y="33519"/>
                  <a:pt x="33528" y="43200"/>
                  <a:pt x="21591" y="43200"/>
                </a:cubicBezTo>
                <a:lnTo>
                  <a:pt x="21591" y="43200"/>
                </a:lnTo>
                <a:cubicBezTo>
                  <a:pt x="9670" y="43200"/>
                  <a:pt x="0" y="33519"/>
                  <a:pt x="0" y="21600"/>
                </a:cubicBezTo>
                <a:lnTo>
                  <a:pt x="0" y="21600"/>
                </a:lnTo>
                <a:cubicBezTo>
                  <a:pt x="0" y="9667"/>
                  <a:pt x="9670" y="0"/>
                  <a:pt x="21591" y="0"/>
                </a:cubicBezTo>
                <a:close/>
              </a:path>
            </a:pathLst>
          </a:custGeom>
          <a:solidFill>
            <a:srgbClr val="FFFFFF">
              <a:alpha val="3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8" name="Shape 1143"/>
          <p:cNvSpPr>
            <a:spLocks noGrp="1" noChangeArrowheads="1"/>
          </p:cNvSpPr>
          <p:nvPr userDrawn="1"/>
        </p:nvSpPr>
        <p:spPr>
          <a:xfrm>
            <a:off x="2697691" y="4473541"/>
            <a:ext cx="544830" cy="409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9" y="0"/>
                </a:moveTo>
                <a:lnTo>
                  <a:pt x="21599" y="0"/>
                </a:lnTo>
                <a:cubicBezTo>
                  <a:pt x="33531" y="0"/>
                  <a:pt x="43200" y="9666"/>
                  <a:pt x="43200" y="21605"/>
                </a:cubicBezTo>
                <a:lnTo>
                  <a:pt x="43200" y="21605"/>
                </a:lnTo>
                <a:cubicBezTo>
                  <a:pt x="43200" y="33533"/>
                  <a:pt x="33531" y="43200"/>
                  <a:pt x="21599" y="43200"/>
                </a:cubicBezTo>
                <a:lnTo>
                  <a:pt x="21599" y="43200"/>
                </a:lnTo>
                <a:cubicBezTo>
                  <a:pt x="9666" y="43200"/>
                  <a:pt x="0" y="33533"/>
                  <a:pt x="0" y="21605"/>
                </a:cubicBezTo>
                <a:lnTo>
                  <a:pt x="0" y="21605"/>
                </a:lnTo>
                <a:cubicBezTo>
                  <a:pt x="0" y="9666"/>
                  <a:pt x="9666" y="0"/>
                  <a:pt x="21599" y="0"/>
                </a:cubicBezTo>
                <a:close/>
              </a:path>
            </a:pathLst>
          </a:custGeom>
          <a:solidFill>
            <a:srgbClr val="FFFFFF">
              <a:alpha val="6745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144"/>
          <p:cNvSpPr>
            <a:spLocks noGrp="1" noChangeArrowheads="1"/>
          </p:cNvSpPr>
          <p:nvPr userDrawn="1"/>
        </p:nvSpPr>
        <p:spPr>
          <a:xfrm>
            <a:off x="2278383" y="4184003"/>
            <a:ext cx="733425" cy="55145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6" y="0"/>
                </a:moveTo>
                <a:lnTo>
                  <a:pt x="21606" y="0"/>
                </a:lnTo>
                <a:cubicBezTo>
                  <a:pt x="33524" y="0"/>
                  <a:pt x="43200" y="9671"/>
                  <a:pt x="43200" y="21599"/>
                </a:cubicBezTo>
                <a:lnTo>
                  <a:pt x="43200" y="21599"/>
                </a:lnTo>
                <a:cubicBezTo>
                  <a:pt x="43200" y="33528"/>
                  <a:pt x="33524" y="43200"/>
                  <a:pt x="21606" y="43200"/>
                </a:cubicBezTo>
                <a:lnTo>
                  <a:pt x="21606" y="43200"/>
                </a:lnTo>
                <a:cubicBezTo>
                  <a:pt x="9674" y="43200"/>
                  <a:pt x="0" y="33528"/>
                  <a:pt x="0" y="21599"/>
                </a:cubicBezTo>
                <a:lnTo>
                  <a:pt x="0" y="21599"/>
                </a:lnTo>
                <a:cubicBezTo>
                  <a:pt x="0" y="9671"/>
                  <a:pt x="9674" y="0"/>
                  <a:pt x="21606" y="0"/>
                </a:cubicBezTo>
                <a:close/>
              </a:path>
            </a:pathLst>
          </a:custGeom>
          <a:solidFill>
            <a:srgbClr val="FFFFFF">
              <a:alpha val="3137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147"/>
          <p:cNvSpPr>
            <a:spLocks noGrp="1" noChangeArrowheads="1"/>
          </p:cNvSpPr>
          <p:nvPr userDrawn="1"/>
        </p:nvSpPr>
        <p:spPr>
          <a:xfrm>
            <a:off x="1957284" y="27621"/>
            <a:ext cx="564303" cy="42442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41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41" y="43200"/>
                  <a:pt x="21600" y="43200"/>
                </a:cubicBezTo>
                <a:lnTo>
                  <a:pt x="21600" y="43200"/>
                </a:lnTo>
                <a:cubicBezTo>
                  <a:pt x="9673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3" y="0"/>
                  <a:pt x="21600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148"/>
          <p:cNvSpPr>
            <a:spLocks noGrp="1" noChangeArrowheads="1"/>
          </p:cNvSpPr>
          <p:nvPr userDrawn="1"/>
        </p:nvSpPr>
        <p:spPr>
          <a:xfrm>
            <a:off x="1704131" y="26787"/>
            <a:ext cx="561551" cy="4222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8" y="0"/>
                </a:moveTo>
                <a:lnTo>
                  <a:pt x="21608" y="0"/>
                </a:lnTo>
                <a:cubicBezTo>
                  <a:pt x="33527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27" y="43200"/>
                  <a:pt x="21608" y="43200"/>
                </a:cubicBezTo>
                <a:lnTo>
                  <a:pt x="21608" y="43200"/>
                </a:lnTo>
                <a:cubicBezTo>
                  <a:pt x="9672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2" y="0"/>
                  <a:pt x="21608" y="0"/>
                </a:cubicBezTo>
                <a:close/>
              </a:path>
            </a:pathLst>
          </a:custGeom>
          <a:solidFill>
            <a:srgbClr val="FFFFFF">
              <a:alpha val="1647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9440" y="1200153"/>
            <a:ext cx="7933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156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205979"/>
            <a:ext cx="794156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44208" y="4767265"/>
            <a:ext cx="20882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93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6">
              <a:lumMod val="50000"/>
            </a:schemeClr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4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teamlab</dc:creator>
  <cp:lastModifiedBy>Sergey Kirillov</cp:lastModifiedBy>
  <cp:revision>50</cp:revision>
  <dcterms:modified xsi:type="dcterms:W3CDTF">2013-10-22T15:47:02Z</dcterms:modified>
</cp:coreProperties>
</file>